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58" r:id="rId10"/>
    <p:sldId id="271" r:id="rId11"/>
    <p:sldId id="259" r:id="rId12"/>
    <p:sldId id="272" r:id="rId13"/>
    <p:sldId id="273" r:id="rId14"/>
    <p:sldId id="274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D44F-2749-4008-80FA-1ADC3A0EA92C}" type="datetimeFigureOut">
              <a:rPr lang="it-IT" smtClean="0"/>
              <a:pPr/>
              <a:t>27/06/2016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BA27-AC27-4E69-A633-45F768987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9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3" action="ppaction://hlinksldjump" tooltip="vai a identificazione"/>
          </p:cNvPr>
          <p:cNvSpPr/>
          <p:nvPr/>
        </p:nvSpPr>
        <p:spPr>
          <a:xfrm>
            <a:off x="3995936" y="3068960"/>
            <a:ext cx="1080120" cy="57606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hlinkClick r:id="rId4" action="ppaction://hlinksldjump" tooltip="vai a finanziamento"/>
          </p:cNvPr>
          <p:cNvSpPr/>
          <p:nvPr/>
        </p:nvSpPr>
        <p:spPr>
          <a:xfrm>
            <a:off x="4572000" y="4509120"/>
            <a:ext cx="1152128" cy="57606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hlinkClick r:id="rId5" action="ppaction://hlinksldjump" tooltip="vai a pianificazione"/>
          </p:cNvPr>
          <p:cNvSpPr/>
          <p:nvPr/>
        </p:nvSpPr>
        <p:spPr>
          <a:xfrm>
            <a:off x="4724400" y="3717032"/>
            <a:ext cx="1152128" cy="57606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hlinkClick r:id="rId6" action="ppaction://hlinksldjump" tooltip="vai a realizzazione"/>
          </p:cNvPr>
          <p:cNvSpPr/>
          <p:nvPr/>
        </p:nvSpPr>
        <p:spPr>
          <a:xfrm>
            <a:off x="3275856" y="4365104"/>
            <a:ext cx="1152128" cy="57606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Click r:id="rId7" action="ppaction://hlinksldjump" tooltip="vai a chiusura"/>
          </p:cNvPr>
          <p:cNvSpPr/>
          <p:nvPr/>
        </p:nvSpPr>
        <p:spPr>
          <a:xfrm>
            <a:off x="3131840" y="3645024"/>
            <a:ext cx="1152128" cy="576064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rId8" action="ppaction://hlinksldjump" tooltip="ciclo del progetto"/>
          </p:cNvPr>
          <p:cNvSpPr/>
          <p:nvPr/>
        </p:nvSpPr>
        <p:spPr>
          <a:xfrm>
            <a:off x="3347864" y="5805264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F.A.Q</a:t>
            </a:r>
            <a:endParaRPr lang="it-I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FLUSSO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27716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RESPONSABILE DEL PROCESSO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5856" y="327569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RIFERIMENTI NORMATIVI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37077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Arial" pitchFamily="34" charset="0"/>
                <a:cs typeface="Arial" pitchFamily="34" charset="0"/>
              </a:rPr>
              <a:t>F.A.Q.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alla fase 2 - pianificazione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>
            <a:hlinkClick r:id="rId4" action="ppaction://hlinksldjump" tooltip="vai a scheda delega"/>
          </p:cNvPr>
          <p:cNvSpPr/>
          <p:nvPr/>
        </p:nvSpPr>
        <p:spPr>
          <a:xfrm>
            <a:off x="3347864" y="2276872"/>
            <a:ext cx="1008112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Click r:id="rId5" action="ppaction://hlinksldjump" tooltip="vai a scheda delega"/>
          </p:cNvPr>
          <p:cNvSpPr/>
          <p:nvPr/>
        </p:nvSpPr>
        <p:spPr>
          <a:xfrm>
            <a:off x="3347864" y="2780928"/>
            <a:ext cx="3744416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Click r:id="rId6" action="ppaction://hlinksldjump" tooltip="vai a scheda delega"/>
          </p:cNvPr>
          <p:cNvSpPr/>
          <p:nvPr/>
        </p:nvSpPr>
        <p:spPr>
          <a:xfrm>
            <a:off x="3347864" y="3284984"/>
            <a:ext cx="288032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rId7" action="ppaction://hlinksldjump" tooltip="vai a scheda delega"/>
          </p:cNvPr>
          <p:cNvSpPr/>
          <p:nvPr/>
        </p:nvSpPr>
        <p:spPr>
          <a:xfrm>
            <a:off x="3347864" y="3717032"/>
            <a:ext cx="1008112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SCHEDA DELEGA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RESPONSABILE DEL PROCESSO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2924944"/>
            <a:ext cx="4608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RIFERIMENTI NORMATIVI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2924944"/>
            <a:ext cx="4608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Arial" pitchFamily="34" charset="0"/>
                <a:cs typeface="Arial" pitchFamily="34" charset="0"/>
              </a:rPr>
              <a:t>F.A.Q.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03 - FINANZIAMENTO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>
            <a:hlinkClick r:id="rId3" action="ppaction://hlinksldjump" tooltip="ciclo del progetto"/>
          </p:cNvPr>
          <p:cNvSpPr/>
          <p:nvPr/>
        </p:nvSpPr>
        <p:spPr>
          <a:xfrm>
            <a:off x="6876256" y="5589240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a ciclo del progetto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04 - REALIZZAZIONE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>
            <a:hlinkClick r:id="rId3" action="ppaction://hlinksldjump" tooltip="ciclo del progetto"/>
          </p:cNvPr>
          <p:cNvSpPr/>
          <p:nvPr/>
        </p:nvSpPr>
        <p:spPr>
          <a:xfrm>
            <a:off x="6876256" y="5373216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a ciclo del progetto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05 - CHIUSURA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>
            <a:hlinkClick r:id="rId3" action="ppaction://hlinksldjump" tooltip="ciclo del progetto"/>
          </p:cNvPr>
          <p:cNvSpPr/>
          <p:nvPr/>
        </p:nvSpPr>
        <p:spPr>
          <a:xfrm>
            <a:off x="6876256" y="4653136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a ciclo del progetto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Arial" pitchFamily="34" charset="0"/>
                <a:cs typeface="Arial" pitchFamily="34" charset="0"/>
              </a:rPr>
              <a:t>F.A.Q.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2924944"/>
            <a:ext cx="4608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a ciclo del progetto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01 - IDENTIFICAZIONE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a ciclo del progetto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>
            <a:hlinkClick r:id="rId4" action="ppaction://hlinksldjump" tooltip="vai a scheda delega"/>
          </p:cNvPr>
          <p:cNvSpPr/>
          <p:nvPr/>
        </p:nvSpPr>
        <p:spPr>
          <a:xfrm>
            <a:off x="3563888" y="2924944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hlinkClick r:id="rId4" action="ppaction://hlinksldjump" tooltip="vai a scheda delega"/>
          </p:cNvPr>
          <p:cNvSpPr/>
          <p:nvPr/>
        </p:nvSpPr>
        <p:spPr>
          <a:xfrm>
            <a:off x="4355976" y="2924944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Click r:id="rId4" action="ppaction://hlinksldjump" tooltip="vai a scheda delega"/>
          </p:cNvPr>
          <p:cNvSpPr/>
          <p:nvPr/>
        </p:nvSpPr>
        <p:spPr>
          <a:xfrm>
            <a:off x="6012160" y="2924944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hlinkClick r:id="rId4" action="ppaction://hlinksldjump" tooltip="vai a scheda delega"/>
          </p:cNvPr>
          <p:cNvSpPr/>
          <p:nvPr/>
        </p:nvSpPr>
        <p:spPr>
          <a:xfrm>
            <a:off x="6876256" y="2420888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Click r:id="rId4" action="ppaction://hlinksldjump" tooltip="vai a scheda delega"/>
          </p:cNvPr>
          <p:cNvSpPr/>
          <p:nvPr/>
        </p:nvSpPr>
        <p:spPr>
          <a:xfrm>
            <a:off x="6660232" y="4365104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Click r:id="rId4" action="ppaction://hlinksldjump" tooltip="vai a scheda delega"/>
          </p:cNvPr>
          <p:cNvSpPr/>
          <p:nvPr/>
        </p:nvSpPr>
        <p:spPr>
          <a:xfrm>
            <a:off x="5652120" y="4365104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Click r:id="rId4" action="ppaction://hlinksldjump" tooltip="vai a scheda delega"/>
          </p:cNvPr>
          <p:cNvSpPr/>
          <p:nvPr/>
        </p:nvSpPr>
        <p:spPr>
          <a:xfrm>
            <a:off x="4644008" y="4293096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rId4" action="ppaction://hlinksldjump" tooltip="vai a scheda delega"/>
          </p:cNvPr>
          <p:cNvSpPr/>
          <p:nvPr/>
        </p:nvSpPr>
        <p:spPr>
          <a:xfrm>
            <a:off x="4716016" y="4725144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4" action="ppaction://hlinksldjump" tooltip="vai a scheda delega"/>
          </p:cNvPr>
          <p:cNvSpPr/>
          <p:nvPr/>
        </p:nvSpPr>
        <p:spPr>
          <a:xfrm>
            <a:off x="5364088" y="5157192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hlinkClick r:id="rId4" action="ppaction://hlinksldjump" tooltip="vai a scheda delega"/>
          </p:cNvPr>
          <p:cNvSpPr/>
          <p:nvPr/>
        </p:nvSpPr>
        <p:spPr>
          <a:xfrm>
            <a:off x="3707904" y="4293096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hlinkClick r:id="rId4" action="ppaction://hlinksldjump" tooltip="vai a scheda delega"/>
          </p:cNvPr>
          <p:cNvSpPr/>
          <p:nvPr/>
        </p:nvSpPr>
        <p:spPr>
          <a:xfrm>
            <a:off x="3635896" y="4653136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Click r:id="rId4" action="ppaction://hlinksldjump" tooltip="vai a scheda delega"/>
          </p:cNvPr>
          <p:cNvSpPr/>
          <p:nvPr/>
        </p:nvSpPr>
        <p:spPr>
          <a:xfrm>
            <a:off x="3707904" y="5013176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hlinkClick r:id="rId4" action="ppaction://hlinksldjump" tooltip="vai a scheda delega"/>
          </p:cNvPr>
          <p:cNvSpPr/>
          <p:nvPr/>
        </p:nvSpPr>
        <p:spPr>
          <a:xfrm>
            <a:off x="3707904" y="5373216"/>
            <a:ext cx="72008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FLUSSO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27716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RESPONSABILE DEL PROCESSO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5856" y="327569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RIFERIMENTI NORMATIVI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37077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Arial" pitchFamily="34" charset="0"/>
                <a:cs typeface="Arial" pitchFamily="34" charset="0"/>
              </a:rPr>
              <a:t>F.A.Q.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alla fase 1 - identificazione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>
            <a:hlinkClick r:id="rId4" action="ppaction://hlinksldjump" tooltip="vai a scheda delega"/>
          </p:cNvPr>
          <p:cNvSpPr/>
          <p:nvPr/>
        </p:nvSpPr>
        <p:spPr>
          <a:xfrm>
            <a:off x="3347864" y="2276872"/>
            <a:ext cx="1008112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Click r:id="rId5" action="ppaction://hlinksldjump" tooltip="vai a scheda delega"/>
          </p:cNvPr>
          <p:cNvSpPr/>
          <p:nvPr/>
        </p:nvSpPr>
        <p:spPr>
          <a:xfrm>
            <a:off x="3347864" y="2780928"/>
            <a:ext cx="3744416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Click r:id="rId6" action="ppaction://hlinksldjump" tooltip="vai a scheda delega"/>
          </p:cNvPr>
          <p:cNvSpPr/>
          <p:nvPr/>
        </p:nvSpPr>
        <p:spPr>
          <a:xfrm>
            <a:off x="3347864" y="3284984"/>
            <a:ext cx="2880320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rId7" action="ppaction://hlinksldjump" tooltip="vai a scheda delega"/>
          </p:cNvPr>
          <p:cNvSpPr/>
          <p:nvPr/>
        </p:nvSpPr>
        <p:spPr>
          <a:xfrm>
            <a:off x="3347864" y="3717032"/>
            <a:ext cx="1008112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FLUSSO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47864" y="2924944"/>
            <a:ext cx="4608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RESPONSABILE DEL PROCESSO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2924944"/>
            <a:ext cx="4608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RIFERIMENTI NORMATIVI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2924944"/>
            <a:ext cx="4608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75856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Arial" pitchFamily="34" charset="0"/>
                <a:cs typeface="Arial" pitchFamily="34" charset="0"/>
              </a:rPr>
              <a:t>F.A.Q.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sldjump" tooltip="ciclo del progetto"/>
          </p:cNvPr>
          <p:cNvSpPr/>
          <p:nvPr/>
        </p:nvSpPr>
        <p:spPr>
          <a:xfrm>
            <a:off x="6876256" y="6237312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</a:t>
            </a:r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processo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47864" y="2924944"/>
            <a:ext cx="46085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DEBGFKEBES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19168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02 - PIANIFICAZIONE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>
            <a:hlinkClick r:id="rId3" action="ppaction://hlinksldjump" tooltip="ciclo del progetto"/>
          </p:cNvPr>
          <p:cNvSpPr/>
          <p:nvPr/>
        </p:nvSpPr>
        <p:spPr>
          <a:xfrm>
            <a:off x="6876256" y="4941168"/>
            <a:ext cx="1080120" cy="360040"/>
          </a:xfrm>
          <a:prstGeom prst="rect">
            <a:avLst/>
          </a:prstGeom>
          <a:solidFill>
            <a:srgbClr val="FF0000">
              <a:alpha val="5000"/>
            </a:srgbClr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torna a ciclo del progetto</a:t>
            </a:r>
            <a:endParaRPr lang="it-IT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>
            <a:hlinkClick r:id="rId4" action="ppaction://hlinksldjump" tooltip="vai a scheda delega"/>
          </p:cNvPr>
          <p:cNvSpPr/>
          <p:nvPr/>
        </p:nvSpPr>
        <p:spPr>
          <a:xfrm>
            <a:off x="6732240" y="3861048"/>
            <a:ext cx="936104" cy="3600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593</Words>
  <Application>Microsoft Office PowerPoint</Application>
  <PresentationFormat>Presentazione su schermo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Davide</dc:creator>
  <cp:lastModifiedBy>Davide</cp:lastModifiedBy>
  <cp:revision>18</cp:revision>
  <dcterms:created xsi:type="dcterms:W3CDTF">2016-06-13T13:43:43Z</dcterms:created>
  <dcterms:modified xsi:type="dcterms:W3CDTF">2016-06-27T13:43:24Z</dcterms:modified>
</cp:coreProperties>
</file>